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Source Code Pro"/>
      <p:regular r:id="rId37"/>
      <p:bold r:id="rId38"/>
    </p:embeddedFont>
    <p:embeddedFont>
      <p:font typeface="Maven Pro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regular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Shape 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Shape 268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Shape 8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Shape 13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Shape 132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Shape 133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Shape 139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7.jp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damaoki.ml" TargetMode="External"/><Relationship Id="rId4" Type="http://schemas.openxmlformats.org/officeDocument/2006/relationships/hyperlink" Target="https://www.adamaoki.ml" TargetMode="External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ctrTitle"/>
          </p:nvPr>
        </p:nvSpPr>
        <p:spPr>
          <a:xfrm>
            <a:off x="311708" y="76500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Lucas Faijdherbe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Harsh Khandelwal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Luuk van Beelen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2400"/>
              <a:t>Ruben van der Ham</a:t>
            </a:r>
            <a:endParaRPr sz="2400"/>
          </a:p>
        </p:txBody>
      </p:sp>
      <p:sp>
        <p:nvSpPr>
          <p:cNvPr id="278" name="Shape 278"/>
          <p:cNvSpPr txBox="1"/>
          <p:nvPr>
            <p:ph idx="1" type="subTitle"/>
          </p:nvPr>
        </p:nvSpPr>
        <p:spPr>
          <a:xfrm>
            <a:off x="361975" y="2129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Digital experience designers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2373775" y="3642125"/>
            <a:ext cx="44970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EFEFEF"/>
                </a:solidFill>
              </a:rPr>
              <a:t>ADAM &amp; AOKI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LO-</a:t>
            </a:r>
            <a:r>
              <a:rPr b="0" lang="nl"/>
              <a:t>FI prototype</a:t>
            </a:r>
            <a:endParaRPr b="0"/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Black and white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Not accessible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Basic layout only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3831" l="10741" r="14036" t="4718"/>
          <a:stretch/>
        </p:blipFill>
        <p:spPr>
          <a:xfrm>
            <a:off x="5351825" y="380725"/>
            <a:ext cx="2729801" cy="44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HI-FI prototype</a:t>
            </a:r>
            <a:endParaRPr b="0"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Little colour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Somewhat accessible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 little bit more realistic</a:t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200" y="152400"/>
            <a:ext cx="21518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800" y="992700"/>
            <a:ext cx="4135373" cy="23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Milestone</a:t>
            </a:r>
            <a:endParaRPr/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-laptopcomputer" id="359" name="Shape 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5">
            <a:alphaModFix/>
          </a:blip>
          <a:srcRect b="0" l="1257" r="1257" t="0"/>
          <a:stretch/>
        </p:blipFill>
        <p:spPr>
          <a:xfrm>
            <a:off x="7269875" y="1858800"/>
            <a:ext cx="1505727" cy="274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ande zwarte smartphone" id="361" name="Shape 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826" y="1586112"/>
            <a:ext cx="1675825" cy="329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Testing</a:t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175" y="266800"/>
            <a:ext cx="4991426" cy="391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Feedback sessions &amp; comparison with A&amp;A mision/vision</a:t>
            </a:r>
            <a:endParaRPr/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Helpful</a:t>
            </a:r>
            <a:r>
              <a:rPr lang="nl" sz="2400"/>
              <a:t> comments during the feedback sessions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Continuous comparison to the A&amp;A mission and vision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1303800" y="598575"/>
            <a:ext cx="6535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Survey </a:t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303800" y="2004900"/>
            <a:ext cx="53661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Strangers (matching our persona) went through our website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Feedback via a survey</a:t>
            </a:r>
            <a:endParaRPr sz="2400"/>
          </a:p>
        </p:txBody>
      </p:sp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125" y="598575"/>
            <a:ext cx="2169299" cy="198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125" y="2671942"/>
            <a:ext cx="2169301" cy="192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1303800" y="598575"/>
            <a:ext cx="6535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Building on feedback</a:t>
            </a:r>
            <a:endParaRPr/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1303800" y="2004900"/>
            <a:ext cx="53661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Valuable comments by our personas upon our use cases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Refined website with testing twice.</a:t>
            </a:r>
            <a:endParaRPr sz="2400"/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900" y="1137150"/>
            <a:ext cx="2048276" cy="14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362" y="2794325"/>
            <a:ext cx="2103344" cy="14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6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Polishing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Conclusions drawn from testing</a:t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1303800" y="1300950"/>
            <a:ext cx="7030500" cy="3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High priority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Accessibility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Responsiveness and interaction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It needs to tell a unique story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Information must be clear and to the point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nl"/>
              <a:t>Medium priority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Some sort of bonding/community feature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Get in touch easily with A&amp;A staff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Fancy website to attract users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-laptopcomputer"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850" y="699450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result</a:t>
            </a:r>
            <a:endParaRPr/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325" y="966325"/>
            <a:ext cx="4195526" cy="235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ande zwarte smartphone" id="409" name="Shape 4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826" y="1586112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8525" y="1844400"/>
            <a:ext cx="1528425" cy="2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US</a:t>
            </a:r>
            <a:endParaRPr/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Lucas - CS student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Ruben - CS student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Harsh - CS student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 sz="1800"/>
              <a:t>Luuk - IMM student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Features</a:t>
            </a:r>
            <a:endParaRPr/>
          </a:p>
        </p:txBody>
      </p:sp>
      <p:sp>
        <p:nvSpPr>
          <p:cNvPr id="416" name="Shape 416"/>
          <p:cNvSpPr txBox="1"/>
          <p:nvPr>
            <p:ph idx="2" type="body"/>
          </p:nvPr>
        </p:nvSpPr>
        <p:spPr>
          <a:xfrm>
            <a:off x="4939500" y="831950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/>
              <a:t>Accessibility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Information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Uniqueness</a:t>
            </a:r>
            <a:endParaRPr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Community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Accessibility Features</a:t>
            </a:r>
            <a:endParaRPr b="0"/>
          </a:p>
        </p:txBody>
      </p:sp>
      <p:sp>
        <p:nvSpPr>
          <p:cNvPr id="422" name="Shape 422"/>
          <p:cNvSpPr txBox="1"/>
          <p:nvPr>
            <p:ph idx="2" type="body"/>
          </p:nvPr>
        </p:nvSpPr>
        <p:spPr>
          <a:xfrm>
            <a:off x="4939500" y="1441725"/>
            <a:ext cx="4204500" cy="24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Increased contrast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Makes all pages black and white (media preserves its colours)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Increased font size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Increases font size among all pages</a:t>
            </a:r>
            <a:endParaRPr sz="15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Bold text	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500"/>
              <a:t>Increases font weight among all pages</a:t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Information Features</a:t>
            </a:r>
            <a:endParaRPr b="0"/>
          </a:p>
        </p:txBody>
      </p:sp>
      <p:sp>
        <p:nvSpPr>
          <p:cNvPr id="428" name="Shape 428"/>
          <p:cNvSpPr txBox="1"/>
          <p:nvPr>
            <p:ph idx="2" type="body"/>
          </p:nvPr>
        </p:nvSpPr>
        <p:spPr>
          <a:xfrm>
            <a:off x="4939500" y="1441725"/>
            <a:ext cx="4204500" cy="24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Product information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Information about the research, sizes etc.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Community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Where users can exchange their knowledge and experiences</a:t>
            </a:r>
            <a:endParaRPr sz="1500"/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Contact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nl" sz="1500"/>
              <a:t>Directly contact A&amp;A via their phone,mail etc.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Uniqueness</a:t>
            </a:r>
            <a:endParaRPr b="0"/>
          </a:p>
        </p:txBody>
      </p:sp>
      <p:sp>
        <p:nvSpPr>
          <p:cNvPr id="434" name="Shape 434"/>
          <p:cNvSpPr txBox="1"/>
          <p:nvPr>
            <p:ph idx="2" type="body"/>
          </p:nvPr>
        </p:nvSpPr>
        <p:spPr>
          <a:xfrm>
            <a:off x="5004150" y="1441725"/>
            <a:ext cx="4204500" cy="24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Telling the powerful A&amp;A story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Make them feel the authenticity of ADAM AOKI's foundation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The “Unique” experience</a:t>
            </a:r>
            <a:endParaRPr b="1"/>
          </a:p>
          <a:p>
            <a: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Innovative web experience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The best customer care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Community</a:t>
            </a:r>
            <a:endParaRPr b="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Features &amp; ideas</a:t>
            </a:r>
            <a:endParaRPr b="0"/>
          </a:p>
        </p:txBody>
      </p:sp>
      <p:sp>
        <p:nvSpPr>
          <p:cNvPr id="440" name="Shape 440"/>
          <p:cNvSpPr txBox="1"/>
          <p:nvPr>
            <p:ph idx="2" type="body"/>
          </p:nvPr>
        </p:nvSpPr>
        <p:spPr>
          <a:xfrm>
            <a:off x="4939500" y="1427350"/>
            <a:ext cx="42045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FAQ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Questions (from the forum) answered by A&amp;A’s experts</a:t>
            </a:r>
            <a:endParaRPr sz="15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nl"/>
              <a:t>Community Forum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/>
              <a:t>Where users can exchange their knowledge and experiences.</a:t>
            </a:r>
            <a:endParaRPr sz="1500"/>
          </a:p>
          <a:p>
            <a:pPr indent="-323850" lvl="0" marL="457200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Questions</a:t>
            </a:r>
            <a:endParaRPr sz="1500"/>
          </a:p>
          <a:p>
            <a: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Conversations or small-talk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1303800" y="605300"/>
            <a:ext cx="57639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We could give a demo now…...</a:t>
            </a:r>
            <a:endParaRPr b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1303800" y="598575"/>
            <a:ext cx="47811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Or g</a:t>
            </a:r>
            <a:r>
              <a:rPr lang="nl"/>
              <a:t>ive yourself a live demo instead!</a:t>
            </a:r>
            <a:endParaRPr/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400" u="sng">
                <a:solidFill>
                  <a:schemeClr val="hlink"/>
                </a:solidFill>
                <a:hlinkClick r:id="rId3"/>
              </a:rPr>
              <a:t>HTTPS://ADAMAOKI.ML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 sz="1400"/>
              <a:t>OR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400" u="sng">
                <a:solidFill>
                  <a:schemeClr val="accent5"/>
                </a:solidFill>
                <a:hlinkClick r:id="rId4"/>
              </a:rPr>
              <a:t>HTTPS://WWW.ADAMAOKI.ML</a:t>
            </a:r>
            <a:endParaRPr sz="1400"/>
          </a:p>
        </p:txBody>
      </p:sp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720" y="2047675"/>
            <a:ext cx="3504124" cy="2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1388625" y="772725"/>
            <a:ext cx="6645900" cy="238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Shape 290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Shape 2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PROJECT SETUP</a:t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421225" y="1810100"/>
            <a:ext cx="2129100" cy="2181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820825" y="25968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Research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2866274" y="1674248"/>
            <a:ext cx="2341500" cy="2452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/>
        </p:nvSpPr>
        <p:spPr>
          <a:xfrm>
            <a:off x="2986175" y="2629700"/>
            <a:ext cx="2084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(Web)Design</a:t>
            </a:r>
            <a:endParaRPr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7718474" y="2253247"/>
            <a:ext cx="1369200" cy="1294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/>
        </p:nvSpPr>
        <p:spPr>
          <a:xfrm>
            <a:off x="7855275" y="2512450"/>
            <a:ext cx="1232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Polishing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2499625" y="4424200"/>
            <a:ext cx="4137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nl" u="sng">
                <a:solidFill>
                  <a:schemeClr val="dk2"/>
                </a:solidFill>
              </a:rPr>
              <a:t>Was actually not a </a:t>
            </a:r>
            <a:r>
              <a:rPr b="1" i="1" lang="nl" u="sng">
                <a:solidFill>
                  <a:schemeClr val="dk2"/>
                </a:solidFill>
              </a:rPr>
              <a:t>linear</a:t>
            </a:r>
            <a:r>
              <a:rPr b="1" i="1" lang="nl" u="sng">
                <a:solidFill>
                  <a:schemeClr val="dk2"/>
                </a:solidFill>
              </a:rPr>
              <a:t> process at all!</a:t>
            </a:r>
            <a:endParaRPr b="1" i="1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1303800" y="598575"/>
            <a:ext cx="52986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First stage: static modelling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Personas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Scenarios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nl" sz="2400"/>
              <a:t>Use cases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Personas</a:t>
            </a:r>
            <a:endParaRPr b="0"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960875" y="2050550"/>
            <a:ext cx="3126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Jack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Grandfather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New with phones/tech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Must be easy to order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Website must be safe and minimalistic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901525" y="1990050"/>
            <a:ext cx="2790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Zakaria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Athlete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Wants information about sunlight risks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Product must be durable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Would like to be informed of future events / products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Personas</a:t>
            </a:r>
            <a:endParaRPr b="0"/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960875" y="2050550"/>
            <a:ext cx="3510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/>
              <a:t>Richard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Investor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Wants to see a unique story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Cares about details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Company should take one extra step to make world a better place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>
            <p:ph idx="2" type="body"/>
          </p:nvPr>
        </p:nvSpPr>
        <p:spPr>
          <a:xfrm>
            <a:off x="4901525" y="1990050"/>
            <a:ext cx="3126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nl"/>
              <a:t>Fiona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Mother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Cares about health (and risks)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She’s the ‘connector’, if one mother has this, she tells others, and so on...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Convince her -&gt; own the market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Is busy, so goal (buying, informing) should be reached quickly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nl"/>
              <a:t>Scenarios</a:t>
            </a:r>
            <a:endParaRPr b="0"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920550" y="1990050"/>
            <a:ext cx="6710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How our Personas came across ADAM&amp;AOKI and bought their shirt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Via Social Media, “Top 10 summer gifts” articles on the internet (third party sites)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Why Investors (Richard) wanted to invest in ADAM&amp;AOKI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Unique details, scalable idea, helps humanity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How athletes (Zakaria) wants to engage with ADAM&amp;AOKI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Newsletter, community forum</a:t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</a:t>
            </a:r>
            <a:r>
              <a:rPr lang="nl"/>
              <a:t>WEB) DESIGN</a:t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475" y="246850"/>
            <a:ext cx="2157400" cy="21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